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tl="1" saveSubsetFonts="1">
  <p:sldMasterIdLst>
    <p:sldMasterId id="2147483840" r:id="rId1"/>
  </p:sldMasterIdLst>
  <p:sldIdLst>
    <p:sldId id="256" r:id="rId2"/>
    <p:sldId id="257" r:id="rId3"/>
  </p:sldIdLst>
  <p:sldSz cx="6629400" cy="43926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מניות" id="{77DB4C5C-4475-4975-9741-382CFAD5586C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0000"/>
    <a:srgbClr val="3A83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170" d="100"/>
          <a:sy n="170" d="100"/>
        </p:scale>
        <p:origin x="12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7205" y="718885"/>
            <a:ext cx="5634990" cy="1529280"/>
          </a:xfrm>
        </p:spPr>
        <p:txBody>
          <a:bodyPr anchor="b"/>
          <a:lstStyle>
            <a:lvl1pPr algn="ctr">
              <a:defRPr sz="3843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675" y="2307139"/>
            <a:ext cx="4972050" cy="1060531"/>
          </a:xfrm>
        </p:spPr>
        <p:txBody>
          <a:bodyPr/>
          <a:lstStyle>
            <a:lvl1pPr marL="0" indent="0" algn="ctr">
              <a:buNone/>
              <a:defRPr sz="1537"/>
            </a:lvl1pPr>
            <a:lvl2pPr marL="292835" indent="0" algn="ctr">
              <a:buNone/>
              <a:defRPr sz="1281"/>
            </a:lvl2pPr>
            <a:lvl3pPr marL="585668" indent="0" algn="ctr">
              <a:buNone/>
              <a:defRPr sz="1153"/>
            </a:lvl3pPr>
            <a:lvl4pPr marL="878503" indent="0" algn="ctr">
              <a:buNone/>
              <a:defRPr sz="1025"/>
            </a:lvl4pPr>
            <a:lvl5pPr marL="1171337" indent="0" algn="ctr">
              <a:buNone/>
              <a:defRPr sz="1025"/>
            </a:lvl5pPr>
            <a:lvl6pPr marL="1464172" indent="0" algn="ctr">
              <a:buNone/>
              <a:defRPr sz="1025"/>
            </a:lvl6pPr>
            <a:lvl7pPr marL="1757006" indent="0" algn="ctr">
              <a:buNone/>
              <a:defRPr sz="1025"/>
            </a:lvl7pPr>
            <a:lvl8pPr marL="2049840" indent="0" algn="ctr">
              <a:buNone/>
              <a:defRPr sz="1025"/>
            </a:lvl8pPr>
            <a:lvl9pPr marL="2342675" indent="0" algn="ctr">
              <a:buNone/>
              <a:defRPr sz="1025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א'/סיון/תשפ"ב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05188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א'/סיון/תשפ"ב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28405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44165" y="233866"/>
            <a:ext cx="1429464" cy="3722536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771" y="233866"/>
            <a:ext cx="4205526" cy="3722536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א'/סיון/תשפ"ב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983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א'/סיון/תשפ"ב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2699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319" y="1095104"/>
            <a:ext cx="5717858" cy="1827205"/>
          </a:xfrm>
        </p:spPr>
        <p:txBody>
          <a:bodyPr anchor="b"/>
          <a:lstStyle>
            <a:lvl1pPr>
              <a:defRPr sz="3843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2319" y="2939595"/>
            <a:ext cx="5717858" cy="960884"/>
          </a:xfrm>
        </p:spPr>
        <p:txBody>
          <a:bodyPr/>
          <a:lstStyle>
            <a:lvl1pPr marL="0" indent="0">
              <a:buNone/>
              <a:defRPr sz="1537">
                <a:solidFill>
                  <a:schemeClr val="tx1"/>
                </a:solidFill>
              </a:defRPr>
            </a:lvl1pPr>
            <a:lvl2pPr marL="292835" indent="0">
              <a:buNone/>
              <a:defRPr sz="1281">
                <a:solidFill>
                  <a:schemeClr val="tx1">
                    <a:tint val="75000"/>
                  </a:schemeClr>
                </a:solidFill>
              </a:defRPr>
            </a:lvl2pPr>
            <a:lvl3pPr marL="585668" indent="0">
              <a:buNone/>
              <a:defRPr sz="1153">
                <a:solidFill>
                  <a:schemeClr val="tx1">
                    <a:tint val="75000"/>
                  </a:schemeClr>
                </a:solidFill>
              </a:defRPr>
            </a:lvl3pPr>
            <a:lvl4pPr marL="878503" indent="0">
              <a:buNone/>
              <a:defRPr sz="1025">
                <a:solidFill>
                  <a:schemeClr val="tx1">
                    <a:tint val="75000"/>
                  </a:schemeClr>
                </a:solidFill>
              </a:defRPr>
            </a:lvl4pPr>
            <a:lvl5pPr marL="1171337" indent="0">
              <a:buNone/>
              <a:defRPr sz="1025">
                <a:solidFill>
                  <a:schemeClr val="tx1">
                    <a:tint val="75000"/>
                  </a:schemeClr>
                </a:solidFill>
              </a:defRPr>
            </a:lvl5pPr>
            <a:lvl6pPr marL="1464172" indent="0">
              <a:buNone/>
              <a:defRPr sz="1025">
                <a:solidFill>
                  <a:schemeClr val="tx1">
                    <a:tint val="75000"/>
                  </a:schemeClr>
                </a:solidFill>
              </a:defRPr>
            </a:lvl6pPr>
            <a:lvl7pPr marL="1757006" indent="0">
              <a:buNone/>
              <a:defRPr sz="1025">
                <a:solidFill>
                  <a:schemeClr val="tx1">
                    <a:tint val="75000"/>
                  </a:schemeClr>
                </a:solidFill>
              </a:defRPr>
            </a:lvl7pPr>
            <a:lvl8pPr marL="2049840" indent="0">
              <a:buNone/>
              <a:defRPr sz="1025">
                <a:solidFill>
                  <a:schemeClr val="tx1">
                    <a:tint val="75000"/>
                  </a:schemeClr>
                </a:solidFill>
              </a:defRPr>
            </a:lvl8pPr>
            <a:lvl9pPr marL="2342675" indent="0">
              <a:buNone/>
              <a:defRPr sz="10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א'/סיון/תשפ"ב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10257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771" y="1169330"/>
            <a:ext cx="2817495" cy="278707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56136" y="1169330"/>
            <a:ext cx="2817495" cy="278707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א'/סיון/תשפ"ב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319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634" y="233868"/>
            <a:ext cx="5717858" cy="84903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636" y="1076801"/>
            <a:ext cx="2804547" cy="527723"/>
          </a:xfrm>
        </p:spPr>
        <p:txBody>
          <a:bodyPr anchor="b"/>
          <a:lstStyle>
            <a:lvl1pPr marL="0" indent="0">
              <a:buNone/>
              <a:defRPr sz="1537" b="1"/>
            </a:lvl1pPr>
            <a:lvl2pPr marL="292835" indent="0">
              <a:buNone/>
              <a:defRPr sz="1281" b="1"/>
            </a:lvl2pPr>
            <a:lvl3pPr marL="585668" indent="0">
              <a:buNone/>
              <a:defRPr sz="1153" b="1"/>
            </a:lvl3pPr>
            <a:lvl4pPr marL="878503" indent="0">
              <a:buNone/>
              <a:defRPr sz="1025" b="1"/>
            </a:lvl4pPr>
            <a:lvl5pPr marL="1171337" indent="0">
              <a:buNone/>
              <a:defRPr sz="1025" b="1"/>
            </a:lvl5pPr>
            <a:lvl6pPr marL="1464172" indent="0">
              <a:buNone/>
              <a:defRPr sz="1025" b="1"/>
            </a:lvl6pPr>
            <a:lvl7pPr marL="1757006" indent="0">
              <a:buNone/>
              <a:defRPr sz="1025" b="1"/>
            </a:lvl7pPr>
            <a:lvl8pPr marL="2049840" indent="0">
              <a:buNone/>
              <a:defRPr sz="1025" b="1"/>
            </a:lvl8pPr>
            <a:lvl9pPr marL="2342675" indent="0">
              <a:buNone/>
              <a:defRPr sz="1025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636" y="1604526"/>
            <a:ext cx="2804547" cy="236001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56134" y="1076801"/>
            <a:ext cx="2818358" cy="527723"/>
          </a:xfrm>
        </p:spPr>
        <p:txBody>
          <a:bodyPr anchor="b"/>
          <a:lstStyle>
            <a:lvl1pPr marL="0" indent="0">
              <a:buNone/>
              <a:defRPr sz="1537" b="1"/>
            </a:lvl1pPr>
            <a:lvl2pPr marL="292835" indent="0">
              <a:buNone/>
              <a:defRPr sz="1281" b="1"/>
            </a:lvl2pPr>
            <a:lvl3pPr marL="585668" indent="0">
              <a:buNone/>
              <a:defRPr sz="1153" b="1"/>
            </a:lvl3pPr>
            <a:lvl4pPr marL="878503" indent="0">
              <a:buNone/>
              <a:defRPr sz="1025" b="1"/>
            </a:lvl4pPr>
            <a:lvl5pPr marL="1171337" indent="0">
              <a:buNone/>
              <a:defRPr sz="1025" b="1"/>
            </a:lvl5pPr>
            <a:lvl6pPr marL="1464172" indent="0">
              <a:buNone/>
              <a:defRPr sz="1025" b="1"/>
            </a:lvl6pPr>
            <a:lvl7pPr marL="1757006" indent="0">
              <a:buNone/>
              <a:defRPr sz="1025" b="1"/>
            </a:lvl7pPr>
            <a:lvl8pPr marL="2049840" indent="0">
              <a:buNone/>
              <a:defRPr sz="1025" b="1"/>
            </a:lvl8pPr>
            <a:lvl9pPr marL="2342675" indent="0">
              <a:buNone/>
              <a:defRPr sz="1025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56134" y="1604526"/>
            <a:ext cx="2818358" cy="236001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א'/סיון/תשפ"ב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4251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א'/סיון/תשפ"ב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70953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א'/סיון/תשפ"ב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47489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635" y="292842"/>
            <a:ext cx="2138154" cy="1024943"/>
          </a:xfrm>
        </p:spPr>
        <p:txBody>
          <a:bodyPr anchor="b"/>
          <a:lstStyle>
            <a:lvl1pPr>
              <a:defRPr sz="205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8358" y="632456"/>
            <a:ext cx="3356134" cy="3121602"/>
          </a:xfrm>
        </p:spPr>
        <p:txBody>
          <a:bodyPr/>
          <a:lstStyle>
            <a:lvl1pPr>
              <a:defRPr sz="2050"/>
            </a:lvl1pPr>
            <a:lvl2pPr>
              <a:defRPr sz="1793"/>
            </a:lvl2pPr>
            <a:lvl3pPr>
              <a:defRPr sz="1537"/>
            </a:lvl3pPr>
            <a:lvl4pPr>
              <a:defRPr sz="1281"/>
            </a:lvl4pPr>
            <a:lvl5pPr>
              <a:defRPr sz="1281"/>
            </a:lvl5pPr>
            <a:lvl6pPr>
              <a:defRPr sz="1281"/>
            </a:lvl6pPr>
            <a:lvl7pPr>
              <a:defRPr sz="1281"/>
            </a:lvl7pPr>
            <a:lvl8pPr>
              <a:defRPr sz="1281"/>
            </a:lvl8pPr>
            <a:lvl9pPr>
              <a:defRPr sz="128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635" y="1317784"/>
            <a:ext cx="2138154" cy="2441359"/>
          </a:xfrm>
        </p:spPr>
        <p:txBody>
          <a:bodyPr/>
          <a:lstStyle>
            <a:lvl1pPr marL="0" indent="0">
              <a:buNone/>
              <a:defRPr sz="1025"/>
            </a:lvl1pPr>
            <a:lvl2pPr marL="292835" indent="0">
              <a:buNone/>
              <a:defRPr sz="896"/>
            </a:lvl2pPr>
            <a:lvl3pPr marL="585668" indent="0">
              <a:buNone/>
              <a:defRPr sz="769"/>
            </a:lvl3pPr>
            <a:lvl4pPr marL="878503" indent="0">
              <a:buNone/>
              <a:defRPr sz="641"/>
            </a:lvl4pPr>
            <a:lvl5pPr marL="1171337" indent="0">
              <a:buNone/>
              <a:defRPr sz="641"/>
            </a:lvl5pPr>
            <a:lvl6pPr marL="1464172" indent="0">
              <a:buNone/>
              <a:defRPr sz="641"/>
            </a:lvl6pPr>
            <a:lvl7pPr marL="1757006" indent="0">
              <a:buNone/>
              <a:defRPr sz="641"/>
            </a:lvl7pPr>
            <a:lvl8pPr marL="2049840" indent="0">
              <a:buNone/>
              <a:defRPr sz="641"/>
            </a:lvl8pPr>
            <a:lvl9pPr marL="2342675" indent="0">
              <a:buNone/>
              <a:defRPr sz="64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א'/סיון/תשפ"ב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43158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635" y="292842"/>
            <a:ext cx="2138154" cy="1024943"/>
          </a:xfrm>
        </p:spPr>
        <p:txBody>
          <a:bodyPr anchor="b"/>
          <a:lstStyle>
            <a:lvl1pPr>
              <a:defRPr sz="205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18358" y="632456"/>
            <a:ext cx="3356134" cy="3121602"/>
          </a:xfrm>
        </p:spPr>
        <p:txBody>
          <a:bodyPr anchor="t"/>
          <a:lstStyle>
            <a:lvl1pPr marL="0" indent="0">
              <a:buNone/>
              <a:defRPr sz="2050"/>
            </a:lvl1pPr>
            <a:lvl2pPr marL="292835" indent="0">
              <a:buNone/>
              <a:defRPr sz="1793"/>
            </a:lvl2pPr>
            <a:lvl3pPr marL="585668" indent="0">
              <a:buNone/>
              <a:defRPr sz="1537"/>
            </a:lvl3pPr>
            <a:lvl4pPr marL="878503" indent="0">
              <a:buNone/>
              <a:defRPr sz="1281"/>
            </a:lvl4pPr>
            <a:lvl5pPr marL="1171337" indent="0">
              <a:buNone/>
              <a:defRPr sz="1281"/>
            </a:lvl5pPr>
            <a:lvl6pPr marL="1464172" indent="0">
              <a:buNone/>
              <a:defRPr sz="1281"/>
            </a:lvl6pPr>
            <a:lvl7pPr marL="1757006" indent="0">
              <a:buNone/>
              <a:defRPr sz="1281"/>
            </a:lvl7pPr>
            <a:lvl8pPr marL="2049840" indent="0">
              <a:buNone/>
              <a:defRPr sz="1281"/>
            </a:lvl8pPr>
            <a:lvl9pPr marL="2342675" indent="0">
              <a:buNone/>
              <a:defRPr sz="1281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635" y="1317784"/>
            <a:ext cx="2138154" cy="2441359"/>
          </a:xfrm>
        </p:spPr>
        <p:txBody>
          <a:bodyPr/>
          <a:lstStyle>
            <a:lvl1pPr marL="0" indent="0">
              <a:buNone/>
              <a:defRPr sz="1025"/>
            </a:lvl1pPr>
            <a:lvl2pPr marL="292835" indent="0">
              <a:buNone/>
              <a:defRPr sz="896"/>
            </a:lvl2pPr>
            <a:lvl3pPr marL="585668" indent="0">
              <a:buNone/>
              <a:defRPr sz="769"/>
            </a:lvl3pPr>
            <a:lvl4pPr marL="878503" indent="0">
              <a:buNone/>
              <a:defRPr sz="641"/>
            </a:lvl4pPr>
            <a:lvl5pPr marL="1171337" indent="0">
              <a:buNone/>
              <a:defRPr sz="641"/>
            </a:lvl5pPr>
            <a:lvl6pPr marL="1464172" indent="0">
              <a:buNone/>
              <a:defRPr sz="641"/>
            </a:lvl6pPr>
            <a:lvl7pPr marL="1757006" indent="0">
              <a:buNone/>
              <a:defRPr sz="641"/>
            </a:lvl7pPr>
            <a:lvl8pPr marL="2049840" indent="0">
              <a:buNone/>
              <a:defRPr sz="641"/>
            </a:lvl8pPr>
            <a:lvl9pPr marL="2342675" indent="0">
              <a:buNone/>
              <a:defRPr sz="64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9B02-8309-4F49-9A7F-8A9634EEBB8A}" type="datetimeFigureOut">
              <a:rPr lang="he-IL" smtClean="0"/>
              <a:t>א'/סיון/תשפ"ב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922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771" y="233868"/>
            <a:ext cx="5717858" cy="8490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771" y="1169330"/>
            <a:ext cx="5717858" cy="27870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5773" y="4071303"/>
            <a:ext cx="1491615" cy="2338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39B02-8309-4F49-9A7F-8A9634EEBB8A}" type="datetimeFigureOut">
              <a:rPr lang="he-IL" smtClean="0"/>
              <a:t>א'/סיון/תשפ"ב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95991" y="4071303"/>
            <a:ext cx="2237423" cy="2338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82016" y="4071303"/>
            <a:ext cx="1491615" cy="2338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81D2B-70A5-4052-89DA-FD87B629D5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840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585668" rtl="1" eaLnBrk="1" latinLnBrk="0" hangingPunct="1">
        <a:lnSpc>
          <a:spcPct val="90000"/>
        </a:lnSpc>
        <a:spcBef>
          <a:spcPct val="0"/>
        </a:spcBef>
        <a:buNone/>
        <a:defRPr sz="28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6417" indent="-146417" algn="r" defTabSz="585668" rtl="1" eaLnBrk="1" latinLnBrk="0" hangingPunct="1">
        <a:lnSpc>
          <a:spcPct val="90000"/>
        </a:lnSpc>
        <a:spcBef>
          <a:spcPts val="641"/>
        </a:spcBef>
        <a:buFont typeface="Arial" panose="020B0604020202020204" pitchFamily="34" charset="0"/>
        <a:buChar char="•"/>
        <a:defRPr sz="1793" kern="1200">
          <a:solidFill>
            <a:schemeClr val="tx1"/>
          </a:solidFill>
          <a:latin typeface="+mn-lt"/>
          <a:ea typeface="+mn-ea"/>
          <a:cs typeface="+mn-cs"/>
        </a:defRPr>
      </a:lvl1pPr>
      <a:lvl2pPr marL="439252" indent="-146417" algn="r" defTabSz="585668" rtl="1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sz="1537" kern="1200">
          <a:solidFill>
            <a:schemeClr val="tx1"/>
          </a:solidFill>
          <a:latin typeface="+mn-lt"/>
          <a:ea typeface="+mn-ea"/>
          <a:cs typeface="+mn-cs"/>
        </a:defRPr>
      </a:lvl2pPr>
      <a:lvl3pPr marL="732087" indent="-146417" algn="r" defTabSz="585668" rtl="1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sz="1281" kern="1200">
          <a:solidFill>
            <a:schemeClr val="tx1"/>
          </a:solidFill>
          <a:latin typeface="+mn-lt"/>
          <a:ea typeface="+mn-ea"/>
          <a:cs typeface="+mn-cs"/>
        </a:defRPr>
      </a:lvl3pPr>
      <a:lvl4pPr marL="1024921" indent="-146417" algn="r" defTabSz="585668" rtl="1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sz="1153" kern="1200">
          <a:solidFill>
            <a:schemeClr val="tx1"/>
          </a:solidFill>
          <a:latin typeface="+mn-lt"/>
          <a:ea typeface="+mn-ea"/>
          <a:cs typeface="+mn-cs"/>
        </a:defRPr>
      </a:lvl4pPr>
      <a:lvl5pPr marL="1317755" indent="-146417" algn="r" defTabSz="585668" rtl="1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sz="1153" kern="1200">
          <a:solidFill>
            <a:schemeClr val="tx1"/>
          </a:solidFill>
          <a:latin typeface="+mn-lt"/>
          <a:ea typeface="+mn-ea"/>
          <a:cs typeface="+mn-cs"/>
        </a:defRPr>
      </a:lvl5pPr>
      <a:lvl6pPr marL="1610589" indent="-146417" algn="r" defTabSz="585668" rtl="1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sz="1153" kern="1200">
          <a:solidFill>
            <a:schemeClr val="tx1"/>
          </a:solidFill>
          <a:latin typeface="+mn-lt"/>
          <a:ea typeface="+mn-ea"/>
          <a:cs typeface="+mn-cs"/>
        </a:defRPr>
      </a:lvl6pPr>
      <a:lvl7pPr marL="1903424" indent="-146417" algn="r" defTabSz="585668" rtl="1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sz="1153" kern="1200">
          <a:solidFill>
            <a:schemeClr val="tx1"/>
          </a:solidFill>
          <a:latin typeface="+mn-lt"/>
          <a:ea typeface="+mn-ea"/>
          <a:cs typeface="+mn-cs"/>
        </a:defRPr>
      </a:lvl7pPr>
      <a:lvl8pPr marL="2196259" indent="-146417" algn="r" defTabSz="585668" rtl="1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sz="1153" kern="1200">
          <a:solidFill>
            <a:schemeClr val="tx1"/>
          </a:solidFill>
          <a:latin typeface="+mn-lt"/>
          <a:ea typeface="+mn-ea"/>
          <a:cs typeface="+mn-cs"/>
        </a:defRPr>
      </a:lvl8pPr>
      <a:lvl9pPr marL="2489092" indent="-146417" algn="r" defTabSz="585668" rtl="1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sz="11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585668" rtl="1" eaLnBrk="1" latinLnBrk="0" hangingPunct="1">
        <a:defRPr sz="1153" kern="1200">
          <a:solidFill>
            <a:schemeClr val="tx1"/>
          </a:solidFill>
          <a:latin typeface="+mn-lt"/>
          <a:ea typeface="+mn-ea"/>
          <a:cs typeface="+mn-cs"/>
        </a:defRPr>
      </a:lvl1pPr>
      <a:lvl2pPr marL="292835" algn="r" defTabSz="585668" rtl="1" eaLnBrk="1" latinLnBrk="0" hangingPunct="1">
        <a:defRPr sz="1153" kern="1200">
          <a:solidFill>
            <a:schemeClr val="tx1"/>
          </a:solidFill>
          <a:latin typeface="+mn-lt"/>
          <a:ea typeface="+mn-ea"/>
          <a:cs typeface="+mn-cs"/>
        </a:defRPr>
      </a:lvl2pPr>
      <a:lvl3pPr marL="585668" algn="r" defTabSz="585668" rtl="1" eaLnBrk="1" latinLnBrk="0" hangingPunct="1">
        <a:defRPr sz="1153" kern="1200">
          <a:solidFill>
            <a:schemeClr val="tx1"/>
          </a:solidFill>
          <a:latin typeface="+mn-lt"/>
          <a:ea typeface="+mn-ea"/>
          <a:cs typeface="+mn-cs"/>
        </a:defRPr>
      </a:lvl3pPr>
      <a:lvl4pPr marL="878503" algn="r" defTabSz="585668" rtl="1" eaLnBrk="1" latinLnBrk="0" hangingPunct="1">
        <a:defRPr sz="1153" kern="1200">
          <a:solidFill>
            <a:schemeClr val="tx1"/>
          </a:solidFill>
          <a:latin typeface="+mn-lt"/>
          <a:ea typeface="+mn-ea"/>
          <a:cs typeface="+mn-cs"/>
        </a:defRPr>
      </a:lvl4pPr>
      <a:lvl5pPr marL="1171337" algn="r" defTabSz="585668" rtl="1" eaLnBrk="1" latinLnBrk="0" hangingPunct="1">
        <a:defRPr sz="1153" kern="1200">
          <a:solidFill>
            <a:schemeClr val="tx1"/>
          </a:solidFill>
          <a:latin typeface="+mn-lt"/>
          <a:ea typeface="+mn-ea"/>
          <a:cs typeface="+mn-cs"/>
        </a:defRPr>
      </a:lvl5pPr>
      <a:lvl6pPr marL="1464172" algn="r" defTabSz="585668" rtl="1" eaLnBrk="1" latinLnBrk="0" hangingPunct="1">
        <a:defRPr sz="1153" kern="1200">
          <a:solidFill>
            <a:schemeClr val="tx1"/>
          </a:solidFill>
          <a:latin typeface="+mn-lt"/>
          <a:ea typeface="+mn-ea"/>
          <a:cs typeface="+mn-cs"/>
        </a:defRPr>
      </a:lvl6pPr>
      <a:lvl7pPr marL="1757006" algn="r" defTabSz="585668" rtl="1" eaLnBrk="1" latinLnBrk="0" hangingPunct="1">
        <a:defRPr sz="1153" kern="1200">
          <a:solidFill>
            <a:schemeClr val="tx1"/>
          </a:solidFill>
          <a:latin typeface="+mn-lt"/>
          <a:ea typeface="+mn-ea"/>
          <a:cs typeface="+mn-cs"/>
        </a:defRPr>
      </a:lvl7pPr>
      <a:lvl8pPr marL="2049840" algn="r" defTabSz="585668" rtl="1" eaLnBrk="1" latinLnBrk="0" hangingPunct="1">
        <a:defRPr sz="1153" kern="1200">
          <a:solidFill>
            <a:schemeClr val="tx1"/>
          </a:solidFill>
          <a:latin typeface="+mn-lt"/>
          <a:ea typeface="+mn-ea"/>
          <a:cs typeface="+mn-cs"/>
        </a:defRPr>
      </a:lvl8pPr>
      <a:lvl9pPr marL="2342675" algn="r" defTabSz="585668" rtl="1" eaLnBrk="1" latinLnBrk="0" hangingPunct="1">
        <a:defRPr sz="11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 descr="תמונה שמכילה שולחן&#10;&#10;התיאור נוצר באופן אוטומטי">
            <a:extLst>
              <a:ext uri="{FF2B5EF4-FFF2-40B4-BE49-F238E27FC236}">
                <a16:creationId xmlns:a16="http://schemas.microsoft.com/office/drawing/2014/main" id="{55249268-40EF-055D-2617-D27ABFAB247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049"/>
            <a:ext cx="6629400" cy="4054503"/>
          </a:xfrm>
          <a:prstGeom prst="rect">
            <a:avLst/>
          </a:prstGeom>
        </p:spPr>
      </p:pic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E7446761-2F11-B5B3-1B54-D650A7FC87A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553952" y="1286256"/>
            <a:ext cx="1846847" cy="23282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פלסאון תעשיות</a:t>
            </a:r>
          </a:p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ורידיס</a:t>
            </a:r>
          </a:p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יוחננוף</a:t>
            </a:r>
          </a:p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דנאל</a:t>
            </a:r>
          </a:p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שטראוס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F26D02D3-0196-58C3-9524-A1F3A9DD306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91303"/>
            <a:ext cx="6629400" cy="6285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2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המניות העולות של חודש מאי</a:t>
            </a:r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BE802E40-A843-90B4-D954-4CC574B1CD7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91276" y="1286256"/>
            <a:ext cx="1846847" cy="23282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18,880</a:t>
            </a:r>
          </a:p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3,838</a:t>
            </a:r>
          </a:p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19,100</a:t>
            </a:r>
          </a:p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46,040</a:t>
            </a:r>
          </a:p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8,545</a:t>
            </a:r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5247C3D6-7932-A0AF-DFA3-1F2AD88C59A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0474" y="1286256"/>
            <a:ext cx="1846847" cy="23282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ts val="3600"/>
              </a:lnSpc>
            </a:pPr>
            <a:r>
              <a:rPr lang="he-IL" sz="1300" b="1" dirty="0">
                <a:solidFill>
                  <a:srgbClr val="3A8311"/>
                </a:solidFill>
                <a:latin typeface="Open Sans Hebrew" panose="00000500000000000000" pitchFamily="2" charset="-79"/>
                <a:cs typeface="Open Sans Hebrew" panose="00000500000000000000" pitchFamily="2" charset="-79"/>
              </a:rPr>
              <a:t>4.02%</a:t>
            </a:r>
          </a:p>
          <a:p>
            <a:pPr algn="ctr">
              <a:lnSpc>
                <a:spcPts val="3600"/>
              </a:lnSpc>
            </a:pPr>
            <a:r>
              <a:rPr lang="he-IL" sz="1300" b="1" dirty="0">
                <a:solidFill>
                  <a:srgbClr val="3A8311"/>
                </a:solidFill>
                <a:latin typeface="Open Sans Hebrew" panose="00000500000000000000" pitchFamily="2" charset="-79"/>
                <a:cs typeface="Open Sans Hebrew" panose="00000500000000000000" pitchFamily="2" charset="-79"/>
              </a:rPr>
              <a:t>2.21%</a:t>
            </a:r>
          </a:p>
          <a:p>
            <a:pPr algn="ctr">
              <a:lnSpc>
                <a:spcPts val="3600"/>
              </a:lnSpc>
            </a:pPr>
            <a:r>
              <a:rPr lang="he-IL" sz="1300" b="1" dirty="0">
                <a:solidFill>
                  <a:srgbClr val="3A8311"/>
                </a:solidFill>
                <a:latin typeface="Open Sans Hebrew" panose="00000500000000000000" pitchFamily="2" charset="-79"/>
                <a:cs typeface="Open Sans Hebrew" panose="00000500000000000000" pitchFamily="2" charset="-79"/>
              </a:rPr>
              <a:t>1.87%</a:t>
            </a:r>
          </a:p>
          <a:p>
            <a:pPr algn="ctr">
              <a:lnSpc>
                <a:spcPts val="3600"/>
              </a:lnSpc>
            </a:pPr>
            <a:r>
              <a:rPr lang="he-IL" sz="1300" b="1" dirty="0">
                <a:solidFill>
                  <a:srgbClr val="3A8311"/>
                </a:solidFill>
                <a:latin typeface="Open Sans Hebrew" panose="00000500000000000000" pitchFamily="2" charset="-79"/>
                <a:cs typeface="Open Sans Hebrew" panose="00000500000000000000" pitchFamily="2" charset="-79"/>
              </a:rPr>
              <a:t>1.61%</a:t>
            </a:r>
          </a:p>
          <a:p>
            <a:pPr algn="ctr">
              <a:lnSpc>
                <a:spcPts val="3600"/>
              </a:lnSpc>
            </a:pPr>
            <a:r>
              <a:rPr lang="he-IL" sz="1300" b="1" dirty="0">
                <a:solidFill>
                  <a:srgbClr val="3A8311"/>
                </a:solidFill>
                <a:latin typeface="Open Sans Hebrew" panose="00000500000000000000" pitchFamily="2" charset="-79"/>
                <a:cs typeface="Open Sans Hebrew" panose="00000500000000000000" pitchFamily="2" charset="-79"/>
              </a:rPr>
              <a:t>1.42%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AEDDF27B-E60A-CA67-B55D-AD201F346523}"/>
              </a:ext>
            </a:extLst>
          </p:cNvPr>
          <p:cNvSpPr txBox="1"/>
          <p:nvPr/>
        </p:nvSpPr>
        <p:spPr>
          <a:xfrm>
            <a:off x="1854867" y="3426429"/>
            <a:ext cx="4766511" cy="4816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ts val="3600"/>
              </a:lnSpc>
            </a:pPr>
            <a:r>
              <a:rPr lang="he-IL" sz="105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המניות שרשמו את עלייה הגבוהה ביותר (ת"א 125) – 01-31.05.2022</a:t>
            </a:r>
          </a:p>
        </p:txBody>
      </p:sp>
    </p:spTree>
    <p:extLst>
      <p:ext uri="{BB962C8B-B14F-4D97-AF65-F5344CB8AC3E}">
        <p14:creationId xmlns:p14="http://schemas.microsoft.com/office/powerpoint/2010/main" val="3673118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 descr="תמונה שמכילה שולחן&#10;&#10;התיאור נוצר באופן אוטומטי">
            <a:extLst>
              <a:ext uri="{FF2B5EF4-FFF2-40B4-BE49-F238E27FC236}">
                <a16:creationId xmlns:a16="http://schemas.microsoft.com/office/drawing/2014/main" id="{D71894E1-C7AB-8299-E954-298D02B8E71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991"/>
            <a:ext cx="6629400" cy="4054503"/>
          </a:xfrm>
          <a:prstGeom prst="rect">
            <a:avLst/>
          </a:prstGeom>
        </p:spPr>
      </p:pic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E7446761-2F11-B5B3-1B54-D650A7FC87A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553952" y="1286256"/>
            <a:ext cx="1846847" cy="23282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פלסאון תעשיות</a:t>
            </a:r>
          </a:p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ורידיס</a:t>
            </a:r>
          </a:p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יוחננוף</a:t>
            </a:r>
          </a:p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דנאל</a:t>
            </a:r>
          </a:p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שטראוס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F26D02D3-0196-58C3-9524-A1F3A9DD306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91303"/>
            <a:ext cx="6629400" cy="6285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2600" b="1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המניות היורדות של חודש מאי</a:t>
            </a:r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BE802E40-A843-90B4-D954-4CC574B1CD7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91276" y="1286256"/>
            <a:ext cx="1846847" cy="23282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18,880</a:t>
            </a:r>
          </a:p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3,838</a:t>
            </a:r>
          </a:p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19,100</a:t>
            </a:r>
          </a:p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46,040</a:t>
            </a:r>
          </a:p>
          <a:p>
            <a:pPr algn="ctr">
              <a:lnSpc>
                <a:spcPts val="3600"/>
              </a:lnSpc>
            </a:pPr>
            <a:r>
              <a:rPr lang="he-IL" sz="130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8,545</a:t>
            </a:r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5247C3D6-7932-A0AF-DFA3-1F2AD88C59A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0474" y="1286256"/>
            <a:ext cx="1846847" cy="23282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1300" b="1" dirty="0">
                <a:solidFill>
                  <a:srgbClr val="B40000"/>
                </a:solidFill>
                <a:latin typeface="Open Sans Hebrew" panose="00000500000000000000" pitchFamily="2" charset="-79"/>
                <a:cs typeface="Open Sans Hebrew" panose="00000500000000000000" pitchFamily="2" charset="-79"/>
              </a:rPr>
              <a:t>-</a:t>
            </a:r>
            <a:r>
              <a:rPr lang="he-IL" sz="1300" b="1" dirty="0">
                <a:solidFill>
                  <a:srgbClr val="B40000"/>
                </a:solidFill>
                <a:latin typeface="Open Sans Hebrew" panose="00000500000000000000" pitchFamily="2" charset="-79"/>
                <a:cs typeface="Open Sans Hebrew" panose="00000500000000000000" pitchFamily="2" charset="-79"/>
              </a:rPr>
              <a:t>12.66%</a:t>
            </a:r>
          </a:p>
          <a:p>
            <a:pPr algn="ctr">
              <a:lnSpc>
                <a:spcPts val="3600"/>
              </a:lnSpc>
            </a:pPr>
            <a:r>
              <a:rPr lang="en-US" sz="1300" b="1" dirty="0">
                <a:solidFill>
                  <a:srgbClr val="B40000"/>
                </a:solidFill>
                <a:latin typeface="Open Sans Hebrew" panose="00000500000000000000" pitchFamily="2" charset="-79"/>
                <a:cs typeface="Open Sans Hebrew" panose="00000500000000000000" pitchFamily="2" charset="-79"/>
              </a:rPr>
              <a:t>-</a:t>
            </a:r>
            <a:r>
              <a:rPr lang="he-IL" sz="1300" b="1" dirty="0">
                <a:solidFill>
                  <a:srgbClr val="B40000"/>
                </a:solidFill>
                <a:latin typeface="Open Sans Hebrew" panose="00000500000000000000" pitchFamily="2" charset="-79"/>
                <a:cs typeface="Open Sans Hebrew" panose="00000500000000000000" pitchFamily="2" charset="-79"/>
              </a:rPr>
              <a:t>6.50%</a:t>
            </a:r>
          </a:p>
          <a:p>
            <a:pPr algn="ctr">
              <a:lnSpc>
                <a:spcPts val="3600"/>
              </a:lnSpc>
            </a:pPr>
            <a:r>
              <a:rPr lang="en-US" sz="1300" b="1" dirty="0">
                <a:solidFill>
                  <a:srgbClr val="B40000"/>
                </a:solidFill>
                <a:latin typeface="Open Sans Hebrew" panose="00000500000000000000" pitchFamily="2" charset="-79"/>
                <a:cs typeface="Open Sans Hebrew" panose="00000500000000000000" pitchFamily="2" charset="-79"/>
              </a:rPr>
              <a:t>-</a:t>
            </a:r>
            <a:r>
              <a:rPr lang="he-IL" sz="1300" b="1" dirty="0">
                <a:solidFill>
                  <a:srgbClr val="B40000"/>
                </a:solidFill>
                <a:latin typeface="Open Sans Hebrew" panose="00000500000000000000" pitchFamily="2" charset="-79"/>
                <a:cs typeface="Open Sans Hebrew" panose="00000500000000000000" pitchFamily="2" charset="-79"/>
              </a:rPr>
              <a:t>6.20%</a:t>
            </a:r>
          </a:p>
          <a:p>
            <a:pPr algn="ctr">
              <a:lnSpc>
                <a:spcPts val="3600"/>
              </a:lnSpc>
            </a:pPr>
            <a:r>
              <a:rPr lang="en-US" sz="1300" b="1" dirty="0">
                <a:solidFill>
                  <a:srgbClr val="B40000"/>
                </a:solidFill>
                <a:latin typeface="Open Sans Hebrew" panose="00000500000000000000" pitchFamily="2" charset="-79"/>
                <a:cs typeface="Open Sans Hebrew" panose="00000500000000000000" pitchFamily="2" charset="-79"/>
              </a:rPr>
              <a:t>-</a:t>
            </a:r>
            <a:r>
              <a:rPr lang="he-IL" sz="1300" b="1" dirty="0">
                <a:solidFill>
                  <a:srgbClr val="B40000"/>
                </a:solidFill>
                <a:latin typeface="Open Sans Hebrew" panose="00000500000000000000" pitchFamily="2" charset="-79"/>
                <a:cs typeface="Open Sans Hebrew" panose="00000500000000000000" pitchFamily="2" charset="-79"/>
              </a:rPr>
              <a:t>6.17%</a:t>
            </a:r>
          </a:p>
          <a:p>
            <a:pPr algn="ctr">
              <a:lnSpc>
                <a:spcPts val="3600"/>
              </a:lnSpc>
            </a:pPr>
            <a:r>
              <a:rPr lang="en-US" sz="1300" b="1" dirty="0">
                <a:solidFill>
                  <a:srgbClr val="B40000"/>
                </a:solidFill>
                <a:latin typeface="Open Sans Hebrew" panose="00000500000000000000" pitchFamily="2" charset="-79"/>
                <a:cs typeface="Open Sans Hebrew" panose="00000500000000000000" pitchFamily="2" charset="-79"/>
              </a:rPr>
              <a:t>-</a:t>
            </a:r>
            <a:r>
              <a:rPr lang="he-IL" sz="1300" b="1" dirty="0">
                <a:solidFill>
                  <a:srgbClr val="B40000"/>
                </a:solidFill>
                <a:latin typeface="Open Sans Hebrew" panose="00000500000000000000" pitchFamily="2" charset="-79"/>
                <a:cs typeface="Open Sans Hebrew" panose="00000500000000000000" pitchFamily="2" charset="-79"/>
              </a:rPr>
              <a:t>5.97%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0CB530E0-AFB3-B92C-7106-A8799D92C877}"/>
              </a:ext>
            </a:extLst>
          </p:cNvPr>
          <p:cNvSpPr txBox="1"/>
          <p:nvPr/>
        </p:nvSpPr>
        <p:spPr>
          <a:xfrm>
            <a:off x="1843697" y="3425400"/>
            <a:ext cx="4766511" cy="4816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ts val="3600"/>
              </a:lnSpc>
            </a:pPr>
            <a:r>
              <a:rPr lang="he-IL" sz="1050" dirty="0">
                <a:latin typeface="Open Sans Hebrew" panose="00000500000000000000" pitchFamily="2" charset="-79"/>
                <a:cs typeface="Open Sans Hebrew" panose="00000500000000000000" pitchFamily="2" charset="-79"/>
              </a:rPr>
              <a:t>המניות שרשמו את הירידה הגבוהה ביותר (ת"א 125) – 01-31.05.2022</a:t>
            </a:r>
          </a:p>
        </p:txBody>
      </p:sp>
    </p:spTree>
    <p:extLst>
      <p:ext uri="{BB962C8B-B14F-4D97-AF65-F5344CB8AC3E}">
        <p14:creationId xmlns:p14="http://schemas.microsoft.com/office/powerpoint/2010/main" val="88425684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81</Words>
  <Application>Microsoft Office PowerPoint</Application>
  <PresentationFormat>מותאם אישית</PresentationFormat>
  <Paragraphs>34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Open Sans Hebrew</vt:lpstr>
      <vt:lpstr>ערכת נושא Office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הדר הראל</dc:creator>
  <cp:lastModifiedBy>הדר הראל</cp:lastModifiedBy>
  <cp:revision>9</cp:revision>
  <dcterms:created xsi:type="dcterms:W3CDTF">2022-05-09T13:13:53Z</dcterms:created>
  <dcterms:modified xsi:type="dcterms:W3CDTF">2022-05-31T12:55:28Z</dcterms:modified>
</cp:coreProperties>
</file>